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67" r:id="rId5"/>
    <p:sldId id="263" r:id="rId6"/>
    <p:sldId id="281" r:id="rId7"/>
    <p:sldId id="275" r:id="rId8"/>
    <p:sldId id="266" r:id="rId9"/>
    <p:sldId id="273" r:id="rId10"/>
    <p:sldId id="274" r:id="rId11"/>
    <p:sldId id="276" r:id="rId12"/>
    <p:sldId id="271" r:id="rId13"/>
    <p:sldId id="277" r:id="rId14"/>
    <p:sldId id="282" r:id="rId15"/>
    <p:sldId id="278" r:id="rId16"/>
    <p:sldId id="280" r:id="rId17"/>
    <p:sldId id="272" r:id="rId18"/>
  </p:sldIdLst>
  <p:sldSz cx="14630400" cy="8229600"/>
  <p:notesSz cx="8229600" cy="146304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  <a:srgbClr val="D6E5EF"/>
    <a:srgbClr val="76B9FF"/>
    <a:srgbClr val="376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8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3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3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2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4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03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7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70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8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2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DesignDeck: Design &amp; Code Upload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is a new platform to upload design and code. We use modern technologies for a seamless experience.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Video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9000"/>
            <a:ext cx="9577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Starting 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014"/>
            <a:ext cx="12490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Frontend development focuses on creating visually appealing and interactive web applications.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HTML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structures the content,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Tailwind CSS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provides a flexible and responsive design,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adds dynamic functionality,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React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helps build efficient, reusable components. These technologies work together to create modern, fast, and user-friendly websites with a seamless user experience.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0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Landing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3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Signup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607403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Signin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Sent link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3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607403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Forgot Password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0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453859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 With  Profile Popup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4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453859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Edit profile popup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us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724" y="1694892"/>
            <a:ext cx="7556421" cy="76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 for DesignDeck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4" y="3584496"/>
            <a:ext cx="515969" cy="5159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724" y="4416486"/>
            <a:ext cx="39102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</a:t>
            </a:r>
            <a:r>
              <a:rPr lang="en-US" sz="28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Completed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88724" y="52389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Actively build the website's frontend.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24" y="3584497"/>
            <a:ext cx="515968" cy="515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05324" y="441648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Connecting Frontend &amp; Backend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5305324" y="523893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frontend with the backend.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153" y="3584496"/>
            <a:ext cx="515968" cy="515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061153" y="4416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Thorough Testing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0061153" y="48846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functionality, performance, and responsiveness.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76200" y="76708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8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 Deep Dive: Modern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for UI. Tailwind CSS for styling.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563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856321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with Express.js. MongoDB with Mongoose.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72258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Weekly progress of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76379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557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Complete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376379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3104" y="4557579"/>
            <a:ext cx="29016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In Progress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376379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4938" y="4557579"/>
            <a:ext cx="29016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Pages in Progress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934938" y="5402328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 page for other users, Project Upload Page, Edit Profile Page etc…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2250"/>
            <a:ext cx="7666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Completion: UI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1634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UI design phase is now complete.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513737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65783" y="501634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The main principles focused on user needs, easy access for everyone, and a uniform design.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2637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system encompasses typography, color palettes, and UI elements.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7513737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65783" y="62637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Examples include bright and attractive colors, easy-to-read fonts, and a well-organized set of </a:t>
            </a:r>
            <a:r>
              <a:rPr lang="en-US" sz="1750" dirty="0" smtClean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design </a:t>
            </a: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elements.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3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Sent Link page</a:t>
            </a:r>
            <a:endParaRPr lang="en-US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Forgot password page</a:t>
            </a:r>
          </a:p>
          <a:p>
            <a:endParaRPr lang="en-IN" dirty="0">
              <a:solidFill>
                <a:srgbClr val="76B9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Particular Project Show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Profile page for user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4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Edit Profile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 for others users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to other user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Upload Project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Image Upload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Embedded code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369</Words>
  <Application>Microsoft Office PowerPoint</Application>
  <PresentationFormat>Custom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Roboto</vt:lpstr>
      <vt:lpstr>Arial</vt:lpstr>
      <vt:lpstr>Roboto Slab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17</cp:revision>
  <dcterms:created xsi:type="dcterms:W3CDTF">2025-02-17T15:58:13Z</dcterms:created>
  <dcterms:modified xsi:type="dcterms:W3CDTF">2025-03-07T07:24:25Z</dcterms:modified>
</cp:coreProperties>
</file>